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EAEAEA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‹nr.›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‹nr.›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7E8CBB-2B0B-4E2C-B92E-3EAA7D8EF8E5}"/>
              </a:ext>
            </a:extLst>
          </p:cNvPr>
          <p:cNvSpPr txBox="1"/>
          <p:nvPr/>
        </p:nvSpPr>
        <p:spPr>
          <a:xfrm>
            <a:off x="9924268" y="5934807"/>
            <a:ext cx="735621" cy="73866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pPr algn="ctr"/>
            <a:r>
              <a:rPr lang="fr-FR" sz="1400" dirty="0"/>
              <a:t>LOGO</a:t>
            </a:r>
          </a:p>
          <a:p>
            <a:endParaRPr lang="fr-FR" sz="1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Serge Gijrath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Professor, </a:t>
            </a:r>
            <a:br>
              <a:rPr lang="en-US" sz="1600" dirty="0">
                <a:solidFill>
                  <a:srgbClr val="00B0F0"/>
                </a:solidFill>
              </a:rPr>
            </a:br>
            <a:r>
              <a:rPr lang="en-US" sz="1600" dirty="0">
                <a:solidFill>
                  <a:srgbClr val="00B0F0"/>
                </a:solidFill>
              </a:rPr>
              <a:t>Technology &amp; Telecommunications Law, Leiden University, Netherlands 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705990-5905-40D2-B2FB-96D1117A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68" y="5934807"/>
            <a:ext cx="735621" cy="9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00355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lang="en-GB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st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 trend: virtual licensing v. virtual fees</a:t>
            </a:r>
          </a:p>
          <a:p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2</a:t>
            </a:r>
            <a:r>
              <a:rPr lang="en-GB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nd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 trend: agile software development v. additional work discussions </a:t>
            </a:r>
          </a:p>
          <a:p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3</a:t>
            </a:r>
            <a:r>
              <a:rPr lang="en-GB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rd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 trend: how (not) to terminate a master software agreement – a lesson from the Netherlands</a:t>
            </a: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 algn="ctr">
              <a:buNone/>
            </a:pPr>
            <a:endParaRPr lang="en-GB" sz="2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Quick scan of 3 trends &amp; new software agreements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8B19B-1505-402A-BDF1-EB471EEC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67" y="5829185"/>
            <a:ext cx="735621" cy="8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lang="en-GB" sz="2000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st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ingredient: customer has umbrella software agreement with supplier’s distributor</a:t>
            </a:r>
          </a:p>
          <a:p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2</a:t>
            </a:r>
            <a:r>
              <a:rPr lang="en-GB" sz="2000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nd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ingredient: unlimited downloading for test &amp; evaluation/maintenance purposes</a:t>
            </a:r>
          </a:p>
          <a:p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3</a:t>
            </a:r>
            <a:r>
              <a:rPr lang="en-GB" sz="2000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rd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ingredient: supplier changes the scope of license /fees</a:t>
            </a: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Results in huge software license invoices &amp; backwards maintenance charges </a:t>
            </a: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 algn="ctr">
              <a:buNone/>
            </a:pPr>
            <a:r>
              <a:rPr lang="en-GB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distributor &gt; customer &lt; software supplier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trend: virtual license scope creep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8B19B-1505-402A-BDF1-EB471EEC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67" y="5829185"/>
            <a:ext cx="735621" cy="8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Scrum master of development process =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  product owner (conflict of interest?)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+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Live process to wrestle away the customer’s 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  functional specifications = closed end?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+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Definition of Done = specs freeze?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+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Specs freeze = 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  reopening &gt; time &amp; materials charges?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trend: agile development &amp; functional scope creep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8B19B-1505-402A-BDF1-EB471EEC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67" y="5829185"/>
            <a:ext cx="735621" cy="8349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1FD4B4A-ACF9-449D-92DD-C5CB719C8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91" y="1800023"/>
            <a:ext cx="4887515" cy="4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07127"/>
            <a:ext cx="10515600" cy="456983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Supreme Court decision 23 March 2018 (ECLI:NL:HR:2018:426)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What if a fatal term in a software development 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 contract revives?</a:t>
            </a: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But, what if the parties renegotiate the master agreement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  after the fatal term as well?</a:t>
            </a: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What if the supplier still does not deliver after that?</a:t>
            </a:r>
          </a:p>
          <a:p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And: what if the agreement contains no wording </a:t>
            </a:r>
          </a:p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  on termination for cause?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56"/>
            <a:ext cx="10661073" cy="803275"/>
          </a:xfrm>
        </p:spPr>
        <p:txBody>
          <a:bodyPr>
            <a:normAutofit fontScale="90000"/>
          </a:bodyPr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trend: ending the scope drama? A lesson from the Netherlands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8B19B-1505-402A-BDF1-EB471EEC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67" y="5829185"/>
            <a:ext cx="735621" cy="8349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CA5F8A3-B501-41BA-B3C7-7D3461E2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18" y="2554690"/>
            <a:ext cx="2299649" cy="30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5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297</Words>
  <Application>Microsoft Office PowerPoint</Application>
  <PresentationFormat>Breedbeeld</PresentationFormat>
  <Paragraphs>59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Gulim</vt:lpstr>
      <vt:lpstr>Arial</vt:lpstr>
      <vt:lpstr>Calibri</vt:lpstr>
      <vt:lpstr>Thème Office</vt:lpstr>
      <vt:lpstr>PowerPoint-presentatie</vt:lpstr>
      <vt:lpstr>Quick scan of 3 trends &amp; new software agreements</vt:lpstr>
      <vt:lpstr>1st trend: virtual license scope creep</vt:lpstr>
      <vt:lpstr>2nd trend: agile development &amp; functional scope creep</vt:lpstr>
      <vt:lpstr>4th trend: ending the scope drama? A lesson from the Netherlands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Serge</cp:lastModifiedBy>
  <cp:revision>21</cp:revision>
  <dcterms:created xsi:type="dcterms:W3CDTF">2018-04-20T10:45:39Z</dcterms:created>
  <dcterms:modified xsi:type="dcterms:W3CDTF">2018-05-30T08:21:39Z</dcterms:modified>
</cp:coreProperties>
</file>